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2" d="100"/>
          <a:sy n="62" d="100"/>
        </p:scale>
        <p:origin x="-684"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3.png"/><Relationship Id="rId5" Type="http://schemas.openxmlformats.org/officeDocument/2006/relationships/image" Target="../media/image112.png"/><Relationship Id="rId4" Type="http://schemas.openxmlformats.org/officeDocument/2006/relationships/hyperlink" Target="https://www.analyticsvidhya.com/blog/2017/09/understaing-support-vector-machine-example-code/" TargetMode="External"/><Relationship Id="rId9" Type="http://schemas.openxmlformats.org/officeDocument/2006/relationships/image" Target="../media/image116.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25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2292935"/>
          </a:xfrm>
          <a:prstGeom prst="rect">
            <a:avLst/>
          </a:prstGeom>
          <a:noFill/>
        </p:spPr>
        <p:txBody>
          <a:bodyPr wrap="none" rtlCol="0">
            <a:spAutoFit/>
          </a:bodyPr>
          <a:lstStyle/>
          <a:p>
            <a:r>
              <a:rPr kumimoji="1" lang="en-US" altLang="ja-JP" sz="1100" b="1" dirty="0">
                <a:solidFill>
                  <a:srgbClr val="FF0000"/>
                </a:solidFill>
              </a:rPr>
              <a:t>DFS</a:t>
            </a:r>
            <a:r>
              <a:rPr kumimoji="1" lang="en-US" altLang="ja-JP" sz="1100" dirty="0"/>
              <a:t>: </a:t>
            </a:r>
            <a:r>
              <a:rPr kumimoji="1" lang="zh-CN" altLang="en-US" sz="1100" dirty="0"/>
              <a:t>因为看到新的</a:t>
            </a:r>
            <a:r>
              <a:rPr kumimoji="1" lang="en-US" altLang="zh-CN" sz="1100" dirty="0"/>
              <a:t>child</a:t>
            </a:r>
            <a:r>
              <a:rPr kumimoji="1" lang="zh-CN" altLang="en-US" sz="1100" dirty="0"/>
              <a:t>就</a:t>
            </a:r>
            <a:r>
              <a:rPr kumimoji="1" lang="en-US" altLang="zh-CN" sz="1100" dirty="0"/>
              <a:t>push</a:t>
            </a:r>
            <a:r>
              <a:rPr kumimoji="1" lang="zh-CN" altLang="en-US" sz="1100" dirty="0"/>
              <a:t>到</a:t>
            </a:r>
            <a:r>
              <a:rPr kumimoji="1" lang="en-US" altLang="zh-CN" sz="1100" dirty="0"/>
              <a:t>stack</a:t>
            </a:r>
            <a:r>
              <a:rPr kumimoji="1" lang="zh-CN" altLang="en-US" sz="1100" dirty="0"/>
              <a:t>里，所以会往深处走</a:t>
            </a:r>
            <a:endParaRPr kumimoji="1"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kumimoji="1" lang="en-US" altLang="ja-JP" sz="1100" dirty="0"/>
              <a:t>If this node has unvisited a child, get this child, mark </a:t>
            </a:r>
            <a:r>
              <a:rPr kumimoji="1" lang="en-US" altLang="ja-JP" sz="1100" b="1" u="sng" dirty="0"/>
              <a:t>it</a:t>
            </a:r>
            <a:r>
              <a:rPr kumimoji="1" lang="en-US" altLang="ja-JP" sz="1100" dirty="0"/>
              <a:t> as visited and push it to stack (</a:t>
            </a:r>
            <a:r>
              <a:rPr kumimoji="1" lang="zh-CN" altLang="en-US" sz="1100" dirty="0"/>
              <a:t>这个</a:t>
            </a:r>
            <a:r>
              <a:rPr kumimoji="1" lang="en-US" altLang="zh-CN" sz="1100" dirty="0"/>
              <a:t>child</a:t>
            </a:r>
            <a:r>
              <a:rPr kumimoji="1" lang="zh-CN" altLang="en-US" sz="1100" dirty="0"/>
              <a:t>现在在</a:t>
            </a:r>
            <a:r>
              <a:rPr kumimoji="1" lang="en-US" altLang="zh-CN" sz="1100" dirty="0"/>
              <a:t>stack</a:t>
            </a:r>
            <a:r>
              <a:rPr kumimoji="1" lang="zh-CN" altLang="en-US" sz="1100" dirty="0"/>
              <a:t>最上面</a:t>
            </a:r>
            <a:r>
              <a:rPr kumimoji="1"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kumimoji="1" lang="en-US" altLang="ja-JP" sz="1100" dirty="0"/>
          </a:p>
          <a:p>
            <a:pPr marL="342900" indent="-342900">
              <a:buFont typeface="+mj-lt"/>
              <a:buAutoNum type="arabicPeriod"/>
            </a:pPr>
            <a:r>
              <a:rPr kumimoji="1" lang="en-US" altLang="ja-JP" sz="1100" dirty="0"/>
              <a:t>If this node does NOT have unvisited child, pop it out.</a:t>
            </a:r>
            <a:endParaRPr kumimoji="1" lang="en-US" altLang="ja-JP" sz="1100" b="1" dirty="0">
              <a:solidFill>
                <a:srgbClr val="FF0000"/>
              </a:solidFill>
            </a:endParaRP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kumimoji="1"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kumimoji="1" lang="zh-CN" altLang="en-US" sz="1100" dirty="0"/>
              <a:t>注意，这一步要把所有</a:t>
            </a:r>
            <a:r>
              <a:rPr kumimoji="1" lang="en-US" altLang="zh-CN" sz="1100" dirty="0"/>
              <a:t>unvisited child</a:t>
            </a:r>
            <a:r>
              <a:rPr kumimoji="1" lang="zh-CN" altLang="en-US" sz="1100" dirty="0"/>
              <a:t>都</a:t>
            </a:r>
            <a:r>
              <a:rPr kumimoji="1" lang="en-US" altLang="zh-CN" sz="1100" dirty="0"/>
              <a:t>push</a:t>
            </a:r>
            <a:r>
              <a:rPr kumimoji="1" lang="zh-CN" altLang="en-US" sz="1100" dirty="0"/>
              <a:t>进</a:t>
            </a:r>
            <a:r>
              <a:rPr kumimoji="1" lang="en-US" altLang="zh-CN" sz="1100" dirty="0"/>
              <a:t>queue</a:t>
            </a:r>
            <a:endParaRPr kumimoji="1" lang="ja-JP" altLang="en-US"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4524315"/>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b="1" dirty="0"/>
              <a:t>SV</a:t>
            </a:r>
            <a:r>
              <a:rPr lang="zh-CN" altLang="en-US" b="1" dirty="0"/>
              <a:t>，</a:t>
            </a:r>
            <a:r>
              <a:rPr lang="en-US" altLang="zh-CN" b="1" dirty="0"/>
              <a:t>support vector</a:t>
            </a:r>
            <a:r>
              <a:rPr lang="zh-CN" altLang="en-US" b="1" dirty="0"/>
              <a:t>，其实就是</a:t>
            </a:r>
            <a:r>
              <a:rPr lang="en-US" altLang="zh-CN" b="1" dirty="0" smtClean="0"/>
              <a:t>dataset</a:t>
            </a:r>
            <a:r>
              <a:rPr lang="zh-CN" altLang="en-US" b="1" dirty="0" smtClean="0"/>
              <a:t>中最靠近分界线的点</a:t>
            </a:r>
            <a:r>
              <a:rPr lang="zh-CN" altLang="en-US" b="1" dirty="0" smtClean="0"/>
              <a:t>（如果移动这些点，分界线也会跟着动）</a:t>
            </a:r>
            <a:endParaRPr lang="en-US" altLang="zh-CN" b="1"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r>
              <a:rPr lang="zh-CN" altLang="en-US" dirty="0" smtClean="0"/>
              <a:t>计算步骤就是（以</a:t>
            </a:r>
            <a:r>
              <a:rPr lang="en-US" altLang="zh-CN" dirty="0" smtClean="0"/>
              <a:t>2</a:t>
            </a:r>
            <a:r>
              <a:rPr lang="zh-CN" altLang="en-US" dirty="0" smtClean="0"/>
              <a:t>个</a:t>
            </a:r>
            <a:r>
              <a:rPr lang="en-US" altLang="zh-CN" dirty="0" smtClean="0"/>
              <a:t>cluster</a:t>
            </a:r>
            <a:r>
              <a:rPr lang="zh-CN" altLang="en-US" dirty="0" smtClean="0"/>
              <a:t>为例）</a:t>
            </a:r>
            <a:endParaRPr lang="en-US" altLang="zh-CN" dirty="0" smtClean="0"/>
          </a:p>
          <a:p>
            <a:pPr marL="1257300" lvl="2" indent="-342900">
              <a:buFont typeface="+mj-lt"/>
              <a:buAutoNum type="arabicPeriod"/>
            </a:pPr>
            <a:r>
              <a:rPr lang="zh-CN" altLang="en-US" dirty="0" smtClean="0"/>
              <a:t>找到</a:t>
            </a:r>
            <a:r>
              <a:rPr lang="en-US" altLang="zh-CN" dirty="0" smtClean="0"/>
              <a:t>2</a:t>
            </a:r>
            <a:r>
              <a:rPr lang="zh-CN" altLang="en-US" dirty="0" smtClean="0"/>
              <a:t>个</a:t>
            </a:r>
            <a:r>
              <a:rPr lang="en-US" altLang="zh-CN" dirty="0" smtClean="0"/>
              <a:t>cluster</a:t>
            </a:r>
            <a:r>
              <a:rPr lang="zh-CN" altLang="en-US" dirty="0" smtClean="0"/>
              <a:t>中最外围的点们（如下图虚线的点）</a:t>
            </a:r>
            <a:endParaRPr lang="en-US" altLang="zh-CN" dirty="0" smtClean="0"/>
          </a:p>
          <a:p>
            <a:pPr marL="1257300" lvl="2" indent="-342900">
              <a:buFont typeface="+mj-lt"/>
              <a:buAutoNum type="arabicPeriod"/>
            </a:pPr>
            <a:r>
              <a:rPr lang="zh-CN" altLang="en-US" dirty="0"/>
              <a:t>经过</a:t>
            </a:r>
            <a:r>
              <a:rPr lang="zh-CN" altLang="en-US" dirty="0" smtClean="0"/>
              <a:t>最近的点们画平行直线，找到最大平行直线距离，然后平均</a:t>
            </a: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pic>
        <p:nvPicPr>
          <p:cNvPr id="7"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827486" y="4289312"/>
            <a:ext cx="2509838" cy="214788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123"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8541568" y="6534107"/>
            <a:ext cx="2914287" cy="26098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01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44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11538</TotalTime>
  <Words>18684</Words>
  <Application>Microsoft Office PowerPoint</Application>
  <PresentationFormat>画面に合わせる (4:3)</PresentationFormat>
  <Paragraphs>1865</Paragraphs>
  <Slides>119</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119</vt:i4>
      </vt:variant>
    </vt:vector>
  </HeadingPairs>
  <TitlesOfParts>
    <vt:vector size="123" baseType="lpstr">
      <vt:lpstr>Office テーマ</vt:lpstr>
      <vt:lpstr>スライド</vt:lpstr>
      <vt:lpstr>Acrobat Document</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1143</cp:revision>
  <dcterms:created xsi:type="dcterms:W3CDTF">2016-01-14T23:49:10Z</dcterms:created>
  <dcterms:modified xsi:type="dcterms:W3CDTF">2018-02-05T09:24:31Z</dcterms:modified>
</cp:coreProperties>
</file>